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2"/>
    <p:sldId id="272" r:id="rId3"/>
    <p:sldId id="277" r:id="rId4"/>
    <p:sldId id="271" r:id="rId5"/>
    <p:sldId id="273" r:id="rId6"/>
    <p:sldId id="274" r:id="rId7"/>
  </p:sldIdLst>
  <p:sldSz cx="12192000" cy="6858000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0575" autoAdjust="0"/>
  </p:normalViewPr>
  <p:slideViewPr>
    <p:cSldViewPr snapToGrid="0">
      <p:cViewPr varScale="1">
        <p:scale>
          <a:sx n="78" d="100"/>
          <a:sy n="78" d="100"/>
        </p:scale>
        <p:origin x="4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251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50251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1C5FA8A2-565E-4BF2-8646-030C6BD63AD4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3024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3" y="9513024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FD117353-8739-46D5-9B7F-4B40385DA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752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251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50251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066F20DB-C580-4571-8B33-A35CA2F44CA4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5512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819979"/>
            <a:ext cx="5505450" cy="3943618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3024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3" y="9513024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14E3031-1F6D-4CC8-95C2-B63045297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374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50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48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89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0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45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90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36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21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9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9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87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6574-6DC2-4568-9E49-9580CD149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1BED-32DD-4126-B4E1-472A5883E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08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L’IDENTITE DU CLUB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1421028"/>
            <a:ext cx="10540314" cy="5436972"/>
          </a:xfrm>
        </p:spPr>
      </p:pic>
    </p:spTree>
    <p:extLst>
      <p:ext uri="{BB962C8B-B14F-4D97-AF65-F5344CB8AC3E}">
        <p14:creationId xmlns:p14="http://schemas.microsoft.com/office/powerpoint/2010/main" val="6043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80460" y="160020"/>
            <a:ext cx="7680960" cy="1988819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VELAY FOOTBALL CLUB</a:t>
            </a:r>
            <a:br>
              <a:rPr lang="fr-F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saison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2018-2019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342147"/>
            <a:ext cx="12192000" cy="4744453"/>
          </a:xfrm>
        </p:spPr>
        <p:txBody>
          <a:bodyPr>
            <a:normAutofit fontScale="92500"/>
          </a:bodyPr>
          <a:lstStyle/>
          <a:p>
            <a:pPr algn="l"/>
            <a:r>
              <a:rPr lang="fr-FR" sz="3500" dirty="0"/>
              <a:t>Association sportive regroupant </a:t>
            </a:r>
            <a:r>
              <a:rPr lang="fr-FR" sz="3500" dirty="0" smtClean="0"/>
              <a:t>depuis 2016 les trois communes </a:t>
            </a:r>
            <a:r>
              <a:rPr lang="fr-FR" sz="3500" dirty="0"/>
              <a:t>de </a:t>
            </a:r>
            <a:r>
              <a:rPr lang="fr-FR" sz="3500" dirty="0" smtClean="0"/>
              <a:t>    </a:t>
            </a:r>
            <a:r>
              <a:rPr lang="fr-FR" sz="3500" b="1" dirty="0" smtClean="0"/>
              <a:t>St-Paulien </a:t>
            </a:r>
            <a:r>
              <a:rPr lang="fr-FR" sz="3500" b="1" dirty="0"/>
              <a:t>,Blanzac et </a:t>
            </a:r>
            <a:r>
              <a:rPr lang="fr-FR" sz="3500" b="1" dirty="0" smtClean="0"/>
              <a:t>Polignac</a:t>
            </a:r>
            <a:r>
              <a:rPr lang="fr-FR" sz="3500" dirty="0"/>
              <a:t> </a:t>
            </a:r>
            <a:r>
              <a:rPr lang="fr-FR" sz="3500" dirty="0" smtClean="0"/>
              <a:t>.Couleur bleu marine.</a:t>
            </a:r>
            <a:endParaRPr lang="fr-FR" sz="3500" dirty="0"/>
          </a:p>
          <a:p>
            <a:pPr algn="l"/>
            <a:r>
              <a:rPr lang="fr-FR" sz="3500" dirty="0"/>
              <a:t>Elle est composée de </a:t>
            </a:r>
            <a:r>
              <a:rPr lang="fr-FR" sz="3500" b="1" dirty="0" smtClean="0"/>
              <a:t>80 </a:t>
            </a:r>
            <a:r>
              <a:rPr lang="fr-FR" sz="3500" b="1" dirty="0"/>
              <a:t>joueurs licenciés </a:t>
            </a:r>
            <a:r>
              <a:rPr lang="fr-FR" sz="3500" dirty="0"/>
              <a:t>répartis sur 4 équipes Sénior. Son équipe fanion évolue au </a:t>
            </a:r>
            <a:r>
              <a:rPr lang="fr-FR" sz="3500" b="1" dirty="0"/>
              <a:t>plus haut niveau </a:t>
            </a:r>
            <a:r>
              <a:rPr lang="fr-FR" sz="3500" b="1" dirty="0" smtClean="0"/>
              <a:t>de la région AURA </a:t>
            </a:r>
            <a:r>
              <a:rPr lang="fr-FR" sz="3500" dirty="0"/>
              <a:t>.</a:t>
            </a:r>
          </a:p>
          <a:p>
            <a:pPr algn="l"/>
            <a:r>
              <a:rPr lang="fr-FR" sz="3500" dirty="0" smtClean="0"/>
              <a:t>A </a:t>
            </a:r>
            <a:r>
              <a:rPr lang="fr-FR" sz="3500" dirty="0"/>
              <a:t>domicile , nos équipes jouent sur le stade </a:t>
            </a:r>
            <a:r>
              <a:rPr lang="fr-FR" sz="3500" b="1" dirty="0"/>
              <a:t>Victor Reynier </a:t>
            </a:r>
            <a:r>
              <a:rPr lang="fr-FR" sz="3500" dirty="0"/>
              <a:t>de Polignac et le stade </a:t>
            </a:r>
            <a:r>
              <a:rPr lang="fr-FR" sz="3500" b="1" dirty="0"/>
              <a:t>Guy Roux </a:t>
            </a:r>
            <a:r>
              <a:rPr lang="fr-FR" sz="3500" dirty="0"/>
              <a:t>de St-Paulien </a:t>
            </a:r>
            <a:r>
              <a:rPr lang="fr-FR" sz="3500" dirty="0" smtClean="0"/>
              <a:t>. </a:t>
            </a:r>
            <a:endParaRPr lang="fr-FR" sz="3500" dirty="0"/>
          </a:p>
          <a:p>
            <a:pPr algn="l"/>
            <a:r>
              <a:rPr lang="fr-FR" sz="3500" b="1" dirty="0"/>
              <a:t>120 jeunes licenciés </a:t>
            </a:r>
            <a:r>
              <a:rPr lang="fr-FR" sz="3500" dirty="0"/>
              <a:t>constituent notre réserve au sein de « </a:t>
            </a:r>
            <a:r>
              <a:rPr lang="fr-FR" sz="3500" b="1" dirty="0"/>
              <a:t>Nord Velay</a:t>
            </a:r>
            <a:r>
              <a:rPr lang="fr-FR" sz="3500" dirty="0"/>
              <a:t> »</a:t>
            </a:r>
          </a:p>
          <a:p>
            <a:pPr algn="l"/>
            <a:r>
              <a:rPr lang="fr-FR" sz="3500" dirty="0"/>
              <a:t>Le siège social est à Blanzac et </a:t>
            </a:r>
            <a:r>
              <a:rPr lang="fr-FR" sz="3500" b="1" dirty="0"/>
              <a:t>une vingtaine de bénévoles</a:t>
            </a:r>
            <a:r>
              <a:rPr lang="fr-FR" sz="3500" dirty="0"/>
              <a:t> contribue au très bon fonctionnement du club.</a:t>
            </a:r>
          </a:p>
          <a:p>
            <a:pPr algn="l"/>
            <a:endParaRPr lang="fr-FR" sz="3500" dirty="0"/>
          </a:p>
          <a:p>
            <a:pPr algn="l"/>
            <a:endParaRPr lang="fr-FR" sz="3500" dirty="0"/>
          </a:p>
        </p:txBody>
      </p:sp>
      <p:pic>
        <p:nvPicPr>
          <p:cNvPr id="4" name="Image 3" descr="D:\Phil_Flo\Desktop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2" y="1"/>
            <a:ext cx="2589597" cy="2374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90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1461"/>
            <a:ext cx="10515600" cy="845819"/>
          </a:xfr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PARTENARIAT 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FLOCAGE TENUES</a:t>
            </a:r>
            <a:endParaRPr lang="fr-FR" sz="4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53726" y="1199407"/>
            <a:ext cx="4973053" cy="5421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/>
              <a:t>Nous vous proposons de</a:t>
            </a:r>
            <a:r>
              <a:rPr lang="fr-FR" sz="3200" u="sng" dirty="0"/>
              <a:t> faire apparaitre votre logo </a:t>
            </a:r>
            <a:r>
              <a:rPr lang="fr-FR" sz="3200" dirty="0"/>
              <a:t>sur </a:t>
            </a:r>
            <a:r>
              <a:rPr lang="fr-FR" sz="3200" dirty="0" smtClean="0"/>
              <a:t>un ou plusieurs équipements vestimentaires portés par les joueurs pendant 2 saisons:</a:t>
            </a:r>
            <a:endParaRPr lang="fr-FR" sz="3200" dirty="0"/>
          </a:p>
          <a:p>
            <a:pPr marL="0" indent="0">
              <a:buNone/>
            </a:pPr>
            <a:r>
              <a:rPr lang="fr-FR" sz="3200" dirty="0" smtClean="0"/>
              <a:t>Votre participation est négociée en fonction du nombre de tenues concernées et de l’emplacement du flocage     (avec un minimum de 150€) </a:t>
            </a:r>
            <a:endParaRPr lang="fr-FR" sz="3200" dirty="0"/>
          </a:p>
          <a:p>
            <a:pPr marL="0" indent="0">
              <a:buNone/>
            </a:pPr>
            <a:endParaRPr lang="fr-FR" sz="3200" dirty="0"/>
          </a:p>
        </p:txBody>
      </p:sp>
      <p:pic>
        <p:nvPicPr>
          <p:cNvPr id="1026" name="Picture 2" descr="Finir en beautÃ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6" y="1748588"/>
            <a:ext cx="6432884" cy="40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6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cap="all" dirty="0">
                <a:solidFill>
                  <a:srgbClr val="0070C0"/>
                </a:solidFill>
              </a:rPr>
              <a:t>Partenariat pour </a:t>
            </a:r>
            <a:r>
              <a:rPr lang="fr-FR" sz="4800" b="1" cap="all" dirty="0">
                <a:solidFill>
                  <a:srgbClr val="0070C0"/>
                </a:solidFill>
              </a:rPr>
              <a:t>panneau publicitaire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6300" y="3517400"/>
            <a:ext cx="10250879" cy="3882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Nous vous proposons </a:t>
            </a:r>
            <a:r>
              <a:rPr lang="fr-FR" sz="3200" u="sng" dirty="0"/>
              <a:t>un contrat de trois ans renouvelable pour apposer un panneau autour du stade Victor Reynier </a:t>
            </a:r>
            <a:r>
              <a:rPr lang="fr-FR" sz="3200" dirty="0"/>
              <a:t>, visible depuis la D13.</a:t>
            </a:r>
          </a:p>
          <a:p>
            <a:pPr marL="0" indent="0">
              <a:buNone/>
            </a:pPr>
            <a:r>
              <a:rPr lang="fr-FR" dirty="0"/>
              <a:t>Vous nous soumettez une maquette et nous prenons en charge la confection et l’implantation du panneau dans les meilleurs délais.</a:t>
            </a:r>
          </a:p>
          <a:p>
            <a:pPr marL="0" indent="0">
              <a:buNone/>
            </a:pPr>
            <a:r>
              <a:rPr lang="fr-FR" sz="3200" dirty="0"/>
              <a:t>Votre participation est alors de 300 € par an.</a:t>
            </a:r>
          </a:p>
          <a:p>
            <a:pPr marL="0" indent="0">
              <a:buNone/>
            </a:pPr>
            <a:endParaRPr lang="fr-FR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FDDB184-7031-4973-800B-52247414B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64" y="1280160"/>
            <a:ext cx="5512625" cy="22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BEAC163-FAF7-40B1-AFC6-10AF748B6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310" y="1574263"/>
            <a:ext cx="5767120" cy="4325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1461"/>
            <a:ext cx="10515600" cy="845819"/>
          </a:xfr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PARTENARIAT POUR </a:t>
            </a:r>
            <a:r>
              <a:rPr lang="fr-FR" sz="4800" b="1" dirty="0">
                <a:solidFill>
                  <a:srgbClr val="0070C0"/>
                </a:solidFill>
              </a:rPr>
              <a:t>LE CALENDRIER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9520" y="1199407"/>
            <a:ext cx="6384111" cy="5421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Nous vous proposons </a:t>
            </a:r>
            <a:r>
              <a:rPr lang="fr-FR" sz="3200" u="sng" dirty="0"/>
              <a:t>de faire apparaitre votre logo sur notre calendrier annuel </a:t>
            </a:r>
            <a:r>
              <a:rPr lang="fr-FR" sz="3200" dirty="0"/>
              <a:t>tiré à 1000 exemplaires en couleur et distribué sur les 3 communes : </a:t>
            </a:r>
            <a:r>
              <a:rPr lang="fr-FR" sz="3200" dirty="0" smtClean="0"/>
              <a:t>             Polignac</a:t>
            </a:r>
            <a:r>
              <a:rPr lang="fr-FR" sz="3200" dirty="0"/>
              <a:t>, Blanzac et St-Paulien.</a:t>
            </a:r>
          </a:p>
          <a:p>
            <a:pPr marL="0" indent="0">
              <a:buNone/>
            </a:pPr>
            <a:r>
              <a:rPr lang="fr-FR" sz="3200" dirty="0"/>
              <a:t>2 solutions adaptées à votre budget :</a:t>
            </a:r>
          </a:p>
          <a:p>
            <a:pPr marL="0" indent="0">
              <a:buNone/>
            </a:pPr>
            <a:r>
              <a:rPr lang="fr-FR" sz="3200" dirty="0"/>
              <a:t>-Pour un logo visible toute l’année : 150€</a:t>
            </a:r>
          </a:p>
          <a:p>
            <a:pPr marL="0" indent="0">
              <a:buNone/>
            </a:pPr>
            <a:r>
              <a:rPr lang="fr-FR" sz="3200" dirty="0"/>
              <a:t>-Pour un logo visible un mois : 75€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0131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7260" y="0"/>
            <a:ext cx="10515600" cy="640079"/>
          </a:xfr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b="1" cap="all" dirty="0">
                <a:solidFill>
                  <a:srgbClr val="0070C0"/>
                </a:solidFill>
              </a:rPr>
              <a:t>Vos interlocuteurs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360" y="640080"/>
            <a:ext cx="11201400" cy="621792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Président </a:t>
            </a:r>
            <a:r>
              <a:rPr lang="fr-FR" dirty="0"/>
              <a:t>:                         </a:t>
            </a:r>
            <a:r>
              <a:rPr lang="fr-FR" dirty="0" smtClean="0"/>
              <a:t>                 </a:t>
            </a:r>
            <a:r>
              <a:rPr lang="fr-FR" dirty="0" smtClean="0"/>
              <a:t>Jean </a:t>
            </a:r>
            <a:r>
              <a:rPr lang="fr-FR" dirty="0"/>
              <a:t>Louis BAY           </a:t>
            </a:r>
            <a:r>
              <a:rPr lang="fr-FR" dirty="0" smtClean="0"/>
              <a:t> 06 </a:t>
            </a:r>
            <a:r>
              <a:rPr lang="fr-FR" dirty="0"/>
              <a:t>14 36 69 90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</a:t>
            </a:r>
            <a:r>
              <a:rPr lang="fr-FR" dirty="0" smtClean="0"/>
              <a:t>   Trésorier </a:t>
            </a:r>
            <a:r>
              <a:rPr lang="fr-FR" dirty="0"/>
              <a:t>: </a:t>
            </a:r>
            <a:r>
              <a:rPr lang="fr-FR" dirty="0" smtClean="0"/>
              <a:t> </a:t>
            </a:r>
            <a:r>
              <a:rPr lang="fr-FR" dirty="0" smtClean="0"/>
              <a:t>                                         </a:t>
            </a:r>
            <a:r>
              <a:rPr lang="fr-FR" dirty="0"/>
              <a:t>Joël  LOURDIN             07 88 79 90 </a:t>
            </a:r>
            <a:r>
              <a:rPr lang="fr-FR" dirty="0" smtClean="0"/>
              <a:t>22</a:t>
            </a:r>
          </a:p>
          <a:p>
            <a:pPr marL="0" indent="0">
              <a:buNone/>
            </a:pPr>
            <a:r>
              <a:rPr lang="fr-FR" dirty="0" smtClean="0"/>
              <a:t>            Trésoriers  adjoints </a:t>
            </a:r>
            <a:r>
              <a:rPr lang="fr-FR" dirty="0"/>
              <a:t>:        </a:t>
            </a:r>
            <a:r>
              <a:rPr lang="fr-FR" dirty="0" smtClean="0"/>
              <a:t>                 Michel </a:t>
            </a:r>
            <a:r>
              <a:rPr lang="fr-FR" dirty="0"/>
              <a:t>RICOU              06 37 90 34 </a:t>
            </a:r>
            <a:r>
              <a:rPr lang="fr-FR" dirty="0" smtClean="0"/>
              <a:t>44</a:t>
            </a:r>
          </a:p>
          <a:p>
            <a:pPr marL="0" indent="0">
              <a:buNone/>
            </a:pPr>
            <a:r>
              <a:rPr lang="fr-FR" dirty="0" smtClean="0"/>
              <a:t>                                                                         Florence </a:t>
            </a:r>
            <a:r>
              <a:rPr lang="fr-FR" dirty="0"/>
              <a:t>CARTAL         06 87 19 58 </a:t>
            </a:r>
            <a:r>
              <a:rPr lang="fr-FR" dirty="0" smtClean="0"/>
              <a:t>03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       </a:t>
            </a:r>
            <a:r>
              <a:rPr lang="fr-FR" dirty="0" smtClean="0"/>
              <a:t>Secrétaire </a:t>
            </a:r>
            <a:r>
              <a:rPr lang="fr-FR" dirty="0"/>
              <a:t>:                        </a:t>
            </a:r>
            <a:r>
              <a:rPr lang="fr-FR" dirty="0" smtClean="0"/>
              <a:t>                 </a:t>
            </a:r>
            <a:r>
              <a:rPr lang="fr-FR" dirty="0"/>
              <a:t>Marc TRIOULEYRE      06 72 92 32 73</a:t>
            </a:r>
          </a:p>
          <a:p>
            <a:pPr marL="0" indent="0">
              <a:buNone/>
            </a:pPr>
            <a:r>
              <a:rPr lang="fr-FR" dirty="0"/>
              <a:t>            </a:t>
            </a:r>
            <a:r>
              <a:rPr lang="fr-FR" dirty="0" smtClean="0"/>
              <a:t>Secrétaire adjoint:                            Elodie </a:t>
            </a:r>
            <a:r>
              <a:rPr lang="fr-FR" dirty="0"/>
              <a:t>CECCATO          06 50 53 51 </a:t>
            </a:r>
            <a:r>
              <a:rPr lang="fr-FR" dirty="0" smtClean="0"/>
              <a:t>47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</a:t>
            </a:r>
            <a:r>
              <a:rPr lang="fr-FR" dirty="0" smtClean="0"/>
              <a:t>Autres membres du directoire:      Philippe </a:t>
            </a:r>
            <a:r>
              <a:rPr lang="fr-FR" dirty="0"/>
              <a:t>CARTAL         06 73 68 22 11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</a:t>
            </a:r>
            <a:r>
              <a:rPr lang="fr-FR" dirty="0" smtClean="0"/>
              <a:t>                Daniel </a:t>
            </a:r>
            <a:r>
              <a:rPr lang="fr-FR" dirty="0"/>
              <a:t>FOURNEL        06 10 85 37 73 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                             </a:t>
            </a:r>
            <a:r>
              <a:rPr lang="fr-FR" dirty="0" smtClean="0"/>
              <a:t>                 </a:t>
            </a:r>
            <a:r>
              <a:rPr lang="fr-FR" dirty="0" smtClean="0"/>
              <a:t>Emmanuel BOYER      06 33 18 14 </a:t>
            </a:r>
            <a:r>
              <a:rPr lang="fr-FR" dirty="0" smtClean="0"/>
              <a:t>92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Secrétaires </a:t>
            </a:r>
            <a:r>
              <a:rPr lang="fr-FR" dirty="0" smtClean="0"/>
              <a:t>Trésoriers </a:t>
            </a:r>
            <a:r>
              <a:rPr lang="fr-FR" sz="4100" dirty="0" smtClean="0">
                <a:solidFill>
                  <a:schemeClr val="accent1">
                    <a:lumMod val="50000"/>
                  </a:schemeClr>
                </a:solidFill>
              </a:rPr>
              <a:t>Votre </a:t>
            </a:r>
            <a:r>
              <a:rPr lang="fr-FR" sz="4100" dirty="0">
                <a:solidFill>
                  <a:schemeClr val="accent1">
                    <a:lumMod val="50000"/>
                  </a:schemeClr>
                </a:solidFill>
              </a:rPr>
              <a:t>soutien nous est précieux et nous permet </a:t>
            </a:r>
            <a:r>
              <a:rPr lang="fr-FR" sz="4100" dirty="0" smtClean="0">
                <a:solidFill>
                  <a:schemeClr val="accent1">
                    <a:lumMod val="50000"/>
                  </a:schemeClr>
                </a:solidFill>
              </a:rPr>
              <a:t>                    			   de progresser en </a:t>
            </a:r>
            <a:r>
              <a:rPr lang="fr-FR" sz="4100" dirty="0">
                <a:solidFill>
                  <a:schemeClr val="accent1">
                    <a:lumMod val="50000"/>
                  </a:schemeClr>
                </a:solidFill>
              </a:rPr>
              <a:t>véhiculant sur la </a:t>
            </a:r>
            <a:r>
              <a:rPr lang="fr-FR" sz="4100" dirty="0" smtClean="0">
                <a:solidFill>
                  <a:schemeClr val="accent1">
                    <a:lumMod val="50000"/>
                  </a:schemeClr>
                </a:solidFill>
              </a:rPr>
              <a:t>région AURA  	 			   une </a:t>
            </a:r>
            <a:r>
              <a:rPr lang="fr-FR" sz="4100" dirty="0">
                <a:solidFill>
                  <a:schemeClr val="accent1">
                    <a:lumMod val="50000"/>
                  </a:schemeClr>
                </a:solidFill>
              </a:rPr>
              <a:t>image positive du football </a:t>
            </a:r>
            <a:r>
              <a:rPr lang="fr-FR" sz="4100" dirty="0" smtClean="0">
                <a:solidFill>
                  <a:schemeClr val="accent1">
                    <a:lumMod val="50000"/>
                  </a:schemeClr>
                </a:solidFill>
              </a:rPr>
              <a:t>amateur                      	   		 	   au </a:t>
            </a:r>
            <a:r>
              <a:rPr lang="fr-FR" sz="4100" dirty="0">
                <a:solidFill>
                  <a:schemeClr val="accent1">
                    <a:lumMod val="50000"/>
                  </a:schemeClr>
                </a:solidFill>
              </a:rPr>
              <a:t>travers des résultats et du comportement sportif.</a:t>
            </a:r>
          </a:p>
          <a:p>
            <a:pPr marL="0" indent="0">
              <a:buNone/>
            </a:pPr>
            <a:endParaRPr lang="fr-FR" sz="3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4300" b="1" dirty="0">
                <a:solidFill>
                  <a:schemeClr val="accent1">
                    <a:lumMod val="50000"/>
                  </a:schemeClr>
                </a:solidFill>
              </a:rPr>
              <a:t>     MERCI DE VOTRE PARTICIPATION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</a:p>
        </p:txBody>
      </p:sp>
      <p:pic>
        <p:nvPicPr>
          <p:cNvPr id="4" name="Image 3" descr="D:\Phil_Flo\Desktop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9" y="3529263"/>
            <a:ext cx="2775284" cy="2630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754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353</Words>
  <Application>Microsoft Office PowerPoint</Application>
  <PresentationFormat>Grand écran</PresentationFormat>
  <Paragraphs>34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L’IDENTITE DU CLUB</vt:lpstr>
      <vt:lpstr>VELAY FOOTBALL CLUB saison 2018-2019</vt:lpstr>
      <vt:lpstr>PARTENARIAT  FLOCAGE TENUES</vt:lpstr>
      <vt:lpstr>Partenariat pour panneau publicitaire </vt:lpstr>
      <vt:lpstr>PARTENARIAT POUR LE CALENDRIER</vt:lpstr>
      <vt:lpstr> Vos interlocuteurs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JEUDI 15/09/2016</dc:title>
  <dc:creator>Joël Lourdin</dc:creator>
  <cp:lastModifiedBy>Joël Lourdin</cp:lastModifiedBy>
  <cp:revision>53</cp:revision>
  <cp:lastPrinted>2019-02-18T08:55:15Z</cp:lastPrinted>
  <dcterms:created xsi:type="dcterms:W3CDTF">2016-09-15T14:31:23Z</dcterms:created>
  <dcterms:modified xsi:type="dcterms:W3CDTF">2019-04-25T14:47:12Z</dcterms:modified>
</cp:coreProperties>
</file>